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1"/>
  </p:notesMasterIdLst>
  <p:sldIdLst>
    <p:sldId id="256" r:id="rId2"/>
    <p:sldId id="298" r:id="rId3"/>
    <p:sldId id="278" r:id="rId4"/>
    <p:sldId id="326" r:id="rId5"/>
    <p:sldId id="339" r:id="rId6"/>
    <p:sldId id="341" r:id="rId7"/>
    <p:sldId id="342" r:id="rId8"/>
    <p:sldId id="344" r:id="rId9"/>
    <p:sldId id="343" r:id="rId10"/>
    <p:sldId id="345" r:id="rId11"/>
    <p:sldId id="346" r:id="rId12"/>
    <p:sldId id="347" r:id="rId13"/>
    <p:sldId id="348" r:id="rId14"/>
    <p:sldId id="328" r:id="rId15"/>
    <p:sldId id="329" r:id="rId16"/>
    <p:sldId id="349" r:id="rId17"/>
    <p:sldId id="330" r:id="rId18"/>
    <p:sldId id="331" r:id="rId19"/>
    <p:sldId id="350" r:id="rId20"/>
    <p:sldId id="332" r:id="rId21"/>
    <p:sldId id="333" r:id="rId22"/>
    <p:sldId id="363" r:id="rId23"/>
    <p:sldId id="351" r:id="rId24"/>
    <p:sldId id="362" r:id="rId25"/>
    <p:sldId id="365" r:id="rId26"/>
    <p:sldId id="340" r:id="rId27"/>
    <p:sldId id="334" r:id="rId28"/>
    <p:sldId id="335" r:id="rId29"/>
    <p:sldId id="338" r:id="rId30"/>
    <p:sldId id="336" r:id="rId31"/>
    <p:sldId id="337" r:id="rId32"/>
    <p:sldId id="352" r:id="rId33"/>
    <p:sldId id="354" r:id="rId34"/>
    <p:sldId id="355" r:id="rId35"/>
    <p:sldId id="364" r:id="rId36"/>
    <p:sldId id="357" r:id="rId37"/>
    <p:sldId id="356" r:id="rId38"/>
    <p:sldId id="353" r:id="rId39"/>
    <p:sldId id="361" r:id="rId40"/>
    <p:sldId id="367" r:id="rId41"/>
    <p:sldId id="360" r:id="rId42"/>
    <p:sldId id="359" r:id="rId43"/>
    <p:sldId id="358" r:id="rId44"/>
    <p:sldId id="366" r:id="rId45"/>
    <p:sldId id="368" r:id="rId46"/>
    <p:sldId id="275" r:id="rId47"/>
    <p:sldId id="260" r:id="rId48"/>
    <p:sldId id="276" r:id="rId49"/>
    <p:sldId id="32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61D53-7D89-423F-B5C6-258F292DEDDC}" v="71" dt="2023-05-11T10:56:55.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87"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1T10:56:55.932" v="9176" actId="20577"/>
      <pc:docMkLst>
        <pc:docMk/>
      </pc:docMkLst>
      <pc:sldChg chg="delSp modSp mod setBg delDesignElem">
        <pc:chgData name="Emily Crose" userId="5a1598ef78992c55" providerId="LiveId" clId="{51C61D53-7D89-423F-B5C6-258F292DEDDC}" dt="2023-05-10T14:08:05.995" v="9102" actId="20577"/>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10T14:08:05.995" v="9102" actId="20577"/>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modSp mod setBg modShow">
        <pc:chgData name="Emily Crose" userId="5a1598ef78992c55" providerId="LiveId" clId="{51C61D53-7D89-423F-B5C6-258F292DEDDC}" dt="2023-05-10T14:08:19.642" v="9105" actId="20577"/>
        <pc:sldMkLst>
          <pc:docMk/>
          <pc:sldMk cId="3519171936" sldId="278"/>
        </pc:sldMkLst>
        <pc:spChg chg="mod">
          <ac:chgData name="Emily Crose" userId="5a1598ef78992c55" providerId="LiveId" clId="{51C61D53-7D89-423F-B5C6-258F292DEDDC}" dt="2023-05-10T14:08:19.642" v="9105" actId="20577"/>
          <ac:spMkLst>
            <pc:docMk/>
            <pc:sldMk cId="3519171936" sldId="278"/>
            <ac:spMk id="4" creationId="{8128039C-0EE4-9C77-38DE-69A5998C5EFF}"/>
          </ac:spMkLst>
        </pc:spChg>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11T10:56:55.932" v="9176"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11T10:56:55.932" v="9176"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t>
        <a:bodyPr/>
        <a:lstStyle/>
        <a:p>
          <a:endParaRPr lang="en-US"/>
        </a:p>
      </dgm:t>
    </dgm:pt>
    <dgm:pt modelId="{2A7A72E6-B538-45CC-9639-A186C61F658A}" type="sibTrans" cxnId="{448ABBC6-01AC-4E92-805D-708386264050}">
      <dgm:prSet/>
      <dgm:spPr/>
      <dgm:t>
        <a:bodyPr/>
        <a:lstStyle/>
        <a:p>
          <a:endParaRPr lang="en-US"/>
        </a:p>
      </dgm:t>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t>
        <a:bodyPr/>
        <a:lstStyle/>
        <a:p>
          <a:endParaRPr lang="en-US"/>
        </a:p>
      </dgm:t>
    </dgm:pt>
    <dgm:pt modelId="{39605401-545E-4FB3-9089-500FB7E55BEB}" type="sibTrans" cxnId="{86498D15-C054-4C66-A32B-2AD04FF4A4CA}">
      <dgm:prSet/>
      <dgm:spPr/>
      <dgm:t>
        <a:bodyPr/>
        <a:lstStyle/>
        <a:p>
          <a:endParaRPr lang="en-US"/>
        </a:p>
      </dgm:t>
    </dgm:pt>
    <dgm:pt modelId="{67BF807C-2818-4B81-860B-59E85A59736D}">
      <dgm:prSet/>
      <dgm:spPr/>
      <dgm:t>
        <a:bodyPr/>
        <a:lstStyle/>
        <a:p>
          <a:r>
            <a:rPr lang="en-US" dirty="0"/>
            <a:t>Tech Debt</a:t>
          </a:r>
        </a:p>
      </dgm:t>
    </dgm:pt>
    <dgm:pt modelId="{2529DADD-3AAF-4B15-AE50-06F3D5F3E7ED}" type="parTrans" cxnId="{8AFE5C48-2C9C-48AD-83B4-F3579F4F3F1B}">
      <dgm:prSet/>
      <dgm:spPr/>
      <dgm:t>
        <a:bodyPr/>
        <a:lstStyle/>
        <a:p>
          <a:endParaRPr lang="en-US"/>
        </a:p>
      </dgm:t>
    </dgm:pt>
    <dgm:pt modelId="{DF4ECDDF-BC0F-4B2A-B445-DB825B50CDC2}" type="sibTrans" cxnId="{8AFE5C48-2C9C-48AD-83B4-F3579F4F3F1B}">
      <dgm:prSet/>
      <dgm:spPr/>
      <dgm:t>
        <a:bodyPr/>
        <a:lstStyle/>
        <a:p>
          <a:endParaRPr lang="en-US"/>
        </a:p>
      </dgm:t>
    </dgm:pt>
    <dgm:pt modelId="{BAB85B24-A11A-4329-B1E4-C2115E10C81F}">
      <dgm:prSet/>
      <dgm:spPr/>
      <dgm:t>
        <a:bodyPr/>
        <a:lstStyle/>
        <a:p>
          <a:r>
            <a:rPr lang="en-US" dirty="0"/>
            <a:t>Technology that we are responsible to maintain</a:t>
          </a:r>
        </a:p>
      </dgm:t>
    </dgm:pt>
    <dgm:pt modelId="{69E6B982-9497-446F-A2F6-9395B496F1AB}" type="parTrans" cxnId="{715A1599-463F-4F5D-9325-E4ACBA811156}">
      <dgm:prSet/>
      <dgm:spPr/>
      <dgm:t>
        <a:bodyPr/>
        <a:lstStyle/>
        <a:p>
          <a:endParaRPr lang="en-US"/>
        </a:p>
      </dgm:t>
    </dgm:pt>
    <dgm:pt modelId="{550F33C2-F6EC-48FB-9DE9-C805BF51C375}" type="sibTrans" cxnId="{715A1599-463F-4F5D-9325-E4ACBA811156}">
      <dgm:prSet/>
      <dgm:spPr/>
      <dgm:t>
        <a:bodyPr/>
        <a:lstStyle/>
        <a:p>
          <a:endParaRPr lang="en-US"/>
        </a:p>
      </dgm:t>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4"/>
      <dgm:spPr/>
    </dgm:pt>
    <dgm:pt modelId="{527AC824-2C10-4DE8-8CC1-64192EC71092}" type="pres">
      <dgm:prSet presAssocID="{EA75B666-015D-4EE9-8FC5-D1233D262FD7}" presName="parentText" presStyleLbl="node1" presStyleIdx="0" presStyleCnt="4">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4">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4"/>
      <dgm:spPr/>
    </dgm:pt>
    <dgm:pt modelId="{C3C13E8A-0BA2-48A8-8F14-B6492EA015AD}" type="pres">
      <dgm:prSet presAssocID="{57063DCA-8F42-41B4-8138-A3F63F805E5F}" presName="parentText" presStyleLbl="node1" presStyleIdx="1" presStyleCnt="4">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4">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4"/>
      <dgm:spPr/>
    </dgm:pt>
    <dgm:pt modelId="{554AAC39-D4D1-4DC9-8F12-80652F0749E9}" type="pres">
      <dgm:prSet presAssocID="{7E7BBF00-4C7E-45E5-BFEE-252B06C36279}" presName="parentText" presStyleLbl="node1" presStyleIdx="2" presStyleCnt="4">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4">
        <dgm:presLayoutVars>
          <dgm:bulletEnabled val="1"/>
        </dgm:presLayoutVars>
      </dgm:prSet>
      <dgm:spPr/>
    </dgm:pt>
    <dgm:pt modelId="{46273C54-3CD2-41E3-ACDE-AEA6BC96F466}" type="pres">
      <dgm:prSet presAssocID="{2A7A72E6-B538-45CC-9639-A186C61F658A}" presName="spaceBetweenRectangles" presStyleCnt="0"/>
      <dgm:spPr/>
    </dgm:pt>
    <dgm:pt modelId="{1AEA440E-9135-48CD-84B1-8669727D528F}" type="pres">
      <dgm:prSet presAssocID="{67BF807C-2818-4B81-860B-59E85A59736D}" presName="parentLin" presStyleCnt="0"/>
      <dgm:spPr/>
    </dgm:pt>
    <dgm:pt modelId="{19316E87-4DC9-42C1-9B87-1F0D444791A4}" type="pres">
      <dgm:prSet presAssocID="{67BF807C-2818-4B81-860B-59E85A59736D}" presName="parentLeftMargin" presStyleLbl="node1" presStyleIdx="2" presStyleCnt="4"/>
      <dgm:spPr/>
    </dgm:pt>
    <dgm:pt modelId="{F836477F-1064-4D4A-A1D7-F9AEB172BFB2}" type="pres">
      <dgm:prSet presAssocID="{67BF807C-2818-4B81-860B-59E85A59736D}" presName="parentText" presStyleLbl="node1" presStyleIdx="3" presStyleCnt="4">
        <dgm:presLayoutVars>
          <dgm:chMax val="0"/>
          <dgm:bulletEnabled val="1"/>
        </dgm:presLayoutVars>
      </dgm:prSet>
      <dgm:spPr/>
    </dgm:pt>
    <dgm:pt modelId="{79337903-FCD9-4981-B23F-BCB8E7527AE2}" type="pres">
      <dgm:prSet presAssocID="{67BF807C-2818-4B81-860B-59E85A59736D}" presName="negativeSpace" presStyleCnt="0"/>
      <dgm:spPr/>
    </dgm:pt>
    <dgm:pt modelId="{D34FFA08-CD95-45A5-87A6-C53D6AA21F8D}" type="pres">
      <dgm:prSet presAssocID="{67BF807C-2818-4B81-860B-59E85A59736D}" presName="childText" presStyleLbl="conFgAcc1" presStyleIdx="3" presStyleCnt="4">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8AFE5C48-2C9C-48AD-83B4-F3579F4F3F1B}" srcId="{27884718-AEAA-45BB-BF06-EB2F74FEF009}" destId="{67BF807C-2818-4B81-860B-59E85A59736D}" srcOrd="3" destOrd="0" parTransId="{2529DADD-3AAF-4B15-AE50-06F3D5F3E7ED}" sibTransId="{DF4ECDDF-BC0F-4B2A-B445-DB825B50CDC2}"/>
    <dgm:cxn modelId="{E6FCF44D-30FA-4884-8096-7621BC341A1A}" type="presOf" srcId="{57063DCA-8F42-41B4-8138-A3F63F805E5F}" destId="{FBD408A6-599F-4FB2-8BC0-3793FEC5B304}" srcOrd="0" destOrd="0" presId="urn:microsoft.com/office/officeart/2005/8/layout/list1"/>
    <dgm:cxn modelId="{B3C1EF4E-9423-4C67-85CD-25B2209334CA}" type="presOf" srcId="{67BF807C-2818-4B81-860B-59E85A59736D}" destId="{19316E87-4DC9-42C1-9B87-1F0D444791A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715A1599-463F-4F5D-9325-E4ACBA811156}" srcId="{67BF807C-2818-4B81-860B-59E85A59736D}" destId="{BAB85B24-A11A-4329-B1E4-C2115E10C81F}" srcOrd="0" destOrd="0" parTransId="{69E6B982-9497-446F-A2F6-9395B496F1AB}" sibTransId="{550F33C2-F6EC-48FB-9DE9-C805BF51C375}"/>
    <dgm:cxn modelId="{BEFD6E99-D1DD-4F1A-B8B5-49F7943C2F5C}" type="presOf" srcId="{67BF807C-2818-4B81-860B-59E85A59736D}" destId="{F836477F-1064-4D4A-A1D7-F9AEB172BFB2}"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3FB4CCEA-CA8C-4274-B153-3837F0A60114}" type="presOf" srcId="{BAB85B24-A11A-4329-B1E4-C2115E10C81F}" destId="{D34FFA08-CD95-45A5-87A6-C53D6AA21F8D}" srcOrd="0"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 modelId="{BDF664ED-9D56-4AAE-AD3D-8FFFEB41496A}" type="presParOf" srcId="{E610D6CB-E597-4475-95DE-5124A2295317}" destId="{46273C54-3CD2-41E3-ACDE-AEA6BC96F466}" srcOrd="11" destOrd="0" presId="urn:microsoft.com/office/officeart/2005/8/layout/list1"/>
    <dgm:cxn modelId="{5D325869-DF6D-4E4B-A1C7-2047C1C389CF}" type="presParOf" srcId="{E610D6CB-E597-4475-95DE-5124A2295317}" destId="{1AEA440E-9135-48CD-84B1-8669727D528F}" srcOrd="12" destOrd="0" presId="urn:microsoft.com/office/officeart/2005/8/layout/list1"/>
    <dgm:cxn modelId="{050620FD-5CAD-4078-9A3B-5D207B091149}" type="presParOf" srcId="{1AEA440E-9135-48CD-84B1-8669727D528F}" destId="{19316E87-4DC9-42C1-9B87-1F0D444791A4}" srcOrd="0" destOrd="0" presId="urn:microsoft.com/office/officeart/2005/8/layout/list1"/>
    <dgm:cxn modelId="{20B3DE9B-4B1D-4825-9B70-B8E4FB8BDFA9}" type="presParOf" srcId="{1AEA440E-9135-48CD-84B1-8669727D528F}" destId="{F836477F-1064-4D4A-A1D7-F9AEB172BFB2}" srcOrd="1" destOrd="0" presId="urn:microsoft.com/office/officeart/2005/8/layout/list1"/>
    <dgm:cxn modelId="{BE482A29-BF31-421C-B60A-1ABDE5AF7C47}" type="presParOf" srcId="{E610D6CB-E597-4475-95DE-5124A2295317}" destId="{79337903-FCD9-4981-B23F-BCB8E7527AE2}" srcOrd="13" destOrd="0" presId="urn:microsoft.com/office/officeart/2005/8/layout/list1"/>
    <dgm:cxn modelId="{665F61DA-38C3-4EE7-A0D2-13B5EA7CB711}" type="presParOf" srcId="{E610D6CB-E597-4475-95DE-5124A2295317}" destId="{D34FFA08-CD95-45A5-87A6-C53D6AA21F8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6055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Determining tasks relevant to the goals of the project</a:t>
          </a:r>
        </a:p>
      </dsp:txBody>
      <dsp:txXfrm>
        <a:off x="0" y="360552"/>
        <a:ext cx="6046132" cy="765450"/>
      </dsp:txXfrm>
    </dsp:sp>
    <dsp:sp modelId="{527AC824-2C10-4DE8-8CC1-64192EC71092}">
      <dsp:nvSpPr>
        <dsp:cNvPr id="0" name=""/>
        <dsp:cNvSpPr/>
      </dsp:nvSpPr>
      <dsp:spPr>
        <a:xfrm>
          <a:off x="302306" y="9487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Scoping</a:t>
          </a:r>
        </a:p>
      </dsp:txBody>
      <dsp:txXfrm>
        <a:off x="328245" y="120811"/>
        <a:ext cx="4180415" cy="479482"/>
      </dsp:txXfrm>
    </dsp:sp>
    <dsp:sp modelId="{55318D16-A4D6-4AE2-A3B6-034121D00876}">
      <dsp:nvSpPr>
        <dsp:cNvPr id="0" name=""/>
        <dsp:cNvSpPr/>
      </dsp:nvSpPr>
      <dsp:spPr>
        <a:xfrm>
          <a:off x="0" y="1488882"/>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Slow, unexpected widening of the initial scope</a:t>
          </a:r>
        </a:p>
      </dsp:txBody>
      <dsp:txXfrm>
        <a:off x="0" y="1488882"/>
        <a:ext cx="6046132" cy="765450"/>
      </dsp:txXfrm>
    </dsp:sp>
    <dsp:sp modelId="{C3C13E8A-0BA2-48A8-8F14-B6492EA015AD}">
      <dsp:nvSpPr>
        <dsp:cNvPr id="0" name=""/>
        <dsp:cNvSpPr/>
      </dsp:nvSpPr>
      <dsp:spPr>
        <a:xfrm>
          <a:off x="302306" y="1223202"/>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Scope Creep</a:t>
          </a:r>
        </a:p>
      </dsp:txBody>
      <dsp:txXfrm>
        <a:off x="328245" y="1249141"/>
        <a:ext cx="4180415" cy="479482"/>
      </dsp:txXfrm>
    </dsp:sp>
    <dsp:sp modelId="{1FA6C30D-1877-4978-968B-AF673745E30F}">
      <dsp:nvSpPr>
        <dsp:cNvPr id="0" name=""/>
        <dsp:cNvSpPr/>
      </dsp:nvSpPr>
      <dsp:spPr>
        <a:xfrm>
          <a:off x="0" y="261721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Fear, Uncertainty and Doubt</a:t>
          </a:r>
        </a:p>
      </dsp:txBody>
      <dsp:txXfrm>
        <a:off x="0" y="2617213"/>
        <a:ext cx="6046132" cy="765450"/>
      </dsp:txXfrm>
    </dsp:sp>
    <dsp:sp modelId="{554AAC39-D4D1-4DC9-8F12-80652F0749E9}">
      <dsp:nvSpPr>
        <dsp:cNvPr id="0" name=""/>
        <dsp:cNvSpPr/>
      </dsp:nvSpPr>
      <dsp:spPr>
        <a:xfrm>
          <a:off x="302306" y="235153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FUD</a:t>
          </a:r>
        </a:p>
      </dsp:txBody>
      <dsp:txXfrm>
        <a:off x="328245" y="2377472"/>
        <a:ext cx="4180415" cy="479482"/>
      </dsp:txXfrm>
    </dsp:sp>
    <dsp:sp modelId="{D34FFA08-CD95-45A5-87A6-C53D6AA21F8D}">
      <dsp:nvSpPr>
        <dsp:cNvPr id="0" name=""/>
        <dsp:cNvSpPr/>
      </dsp:nvSpPr>
      <dsp:spPr>
        <a:xfrm>
          <a:off x="0" y="3745543"/>
          <a:ext cx="6046132" cy="76545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74904" rIns="4692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Technology that we are responsible to maintain</a:t>
          </a:r>
        </a:p>
      </dsp:txBody>
      <dsp:txXfrm>
        <a:off x="0" y="3745543"/>
        <a:ext cx="6046132" cy="765450"/>
      </dsp:txXfrm>
    </dsp:sp>
    <dsp:sp modelId="{F836477F-1064-4D4A-A1D7-F9AEB172BFB2}">
      <dsp:nvSpPr>
        <dsp:cNvPr id="0" name=""/>
        <dsp:cNvSpPr/>
      </dsp:nvSpPr>
      <dsp:spPr>
        <a:xfrm>
          <a:off x="302306" y="3479863"/>
          <a:ext cx="4232293" cy="53136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00100">
            <a:lnSpc>
              <a:spcPct val="90000"/>
            </a:lnSpc>
            <a:spcBef>
              <a:spcPct val="0"/>
            </a:spcBef>
            <a:spcAft>
              <a:spcPct val="35000"/>
            </a:spcAft>
            <a:buNone/>
          </a:pPr>
          <a:r>
            <a:rPr lang="en-US" sz="1800" kern="1200" dirty="0"/>
            <a:t>Tech Debt</a:t>
          </a:r>
        </a:p>
      </dsp:txBody>
      <dsp:txXfrm>
        <a:off x="328245" y="3505802"/>
        <a:ext cx="4180415"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10705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52564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5/11/2023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5/11/2023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5/11/2023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3</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p:txBody>
          <a:bodyPr/>
          <a:lstStyle/>
          <a:p>
            <a:r>
              <a:rPr lang="en-US" dirty="0"/>
              <a:t>Be specific about what the new tasks aim to achieve</a:t>
            </a:r>
          </a:p>
          <a:p>
            <a:r>
              <a:rPr lang="en-US" dirty="0"/>
              <a:t>Ensure everyone knows an exception has been made</a:t>
            </a:r>
          </a:p>
          <a:p>
            <a:r>
              <a:rPr lang="en-US"/>
              <a:t>Document!</a:t>
            </a:r>
          </a:p>
        </p:txBody>
      </p:sp>
    </p:spTree>
    <p:extLst>
      <p:ext uri="{BB962C8B-B14F-4D97-AF65-F5344CB8AC3E}">
        <p14:creationId xmlns:p14="http://schemas.microsoft.com/office/powerpoint/2010/main" val="424205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Day 2?</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p:txBody>
          <a:bodyPr/>
          <a:lstStyle/>
          <a:p>
            <a:r>
              <a:rPr lang="en-US" dirty="0"/>
              <a:t>Accurate Planning</a:t>
            </a:r>
          </a:p>
          <a:p>
            <a:r>
              <a:rPr lang="en-US" dirty="0"/>
              <a:t>Simplified prioritization</a:t>
            </a:r>
          </a:p>
          <a:p>
            <a:r>
              <a:rPr lang="en-US" dirty="0"/>
              <a:t>Clearer team responsibilities</a:t>
            </a:r>
          </a:p>
          <a:p>
            <a:r>
              <a:rPr lang="en-US" dirty="0"/>
              <a:t>Transparent Progress tracking w/feature flags</a:t>
            </a:r>
          </a:p>
          <a:p>
            <a:r>
              <a:rPr lang="en-US"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4278848358"/>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p:txBody>
          <a:bodyPr/>
          <a:lstStyle/>
          <a:p>
            <a:r>
              <a:rPr lang="en-US" dirty="0"/>
              <a:t>Fear</a:t>
            </a:r>
          </a:p>
          <a:p>
            <a:r>
              <a:rPr lang="en-US" dirty="0"/>
              <a:t>Uncertainty</a:t>
            </a:r>
          </a:p>
          <a:p>
            <a:r>
              <a:rPr lang="en-US" dirty="0"/>
              <a:t>Doubt</a:t>
            </a:r>
          </a:p>
        </p:txBody>
      </p:sp>
    </p:spTree>
    <p:extLst>
      <p:ext uri="{BB962C8B-B14F-4D97-AF65-F5344CB8AC3E}">
        <p14:creationId xmlns:p14="http://schemas.microsoft.com/office/powerpoint/2010/main" val="2664086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2303</TotalTime>
  <Words>1276</Words>
  <Application>Microsoft Office PowerPoint</Application>
  <PresentationFormat>Widescreen</PresentationFormat>
  <Paragraphs>201</Paragraphs>
  <Slides>49</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Celestial</vt:lpstr>
      <vt:lpstr>Introduction to Software Business Product Management</vt:lpstr>
      <vt:lpstr>Review of day 1</vt:lpstr>
      <vt:lpstr>Questions From Day 2?</vt:lpstr>
      <vt:lpstr>Terms to listen for</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2023-05-11T10:57:04Z</dcterms:modified>
</cp:coreProperties>
</file>